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9144000" cy="5143500" type="screen16x9"/>
  <p:notesSz cx="6858000" cy="9144000"/>
  <p:embeddedFontLst>
    <p:embeddedFont>
      <p:font typeface="Raleway" panose="020B0503030101060003" pitchFamily="34" charset="77"/>
      <p:regular r:id="rId21"/>
      <p:bold r:id="rId22"/>
      <p:italic r:id="rId23"/>
      <p:boldItalic r:id="rId24"/>
    </p:embeddedFont>
    <p:embeddedFont>
      <p:font typeface="Source Sans Pro" panose="020B0503030403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4"/>
  </p:normalViewPr>
  <p:slideViewPr>
    <p:cSldViewPr snapToGrid="0" snapToObjects="1">
      <p:cViewPr varScale="1">
        <p:scale>
          <a:sx n="137" d="100"/>
          <a:sy n="137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mmerce-nation.com/color-psychology-for-ecommerce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https://www.ecommerce-nation.com/color-psychology-for-ecommerce/</a:t>
            </a:r>
            <a:r>
              <a:rPr lang="en"/>
              <a:t> 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25E0F"/>
                </a:solidFill>
              </a:rPr>
              <a:t>Orange:</a:t>
            </a:r>
            <a:endParaRPr b="1">
              <a:solidFill>
                <a:srgbClr val="E25E0F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Aggressive</a:t>
            </a:r>
            <a:r>
              <a:rPr lang="en">
                <a:solidFill>
                  <a:schemeClr val="dk1"/>
                </a:solidFill>
              </a:rPr>
              <a:t>: Orange is great for calls to action like subscribe, buy, or sell. At the same time, this color makes a buyer feel confident.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E25E0F"/>
                </a:solidFill>
              </a:rPr>
              <a:t>Gray:</a:t>
            </a:r>
            <a:endParaRPr b="1">
              <a:solidFill>
                <a:srgbClr val="E25E0F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Balance and innovation</a:t>
            </a:r>
            <a:r>
              <a:rPr lang="en">
                <a:solidFill>
                  <a:schemeClr val="dk1"/>
                </a:solidFill>
              </a:rPr>
              <a:t>: Gray is the color that we see when we think of technology- and for good reason. This color is anything but bland- and can be used effectively to symbolize neutrality, innovation, and knowledge.</a:t>
            </a:r>
            <a:endParaRPr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https://quizlet.com/23095570/chapter-12-principles-of-design-flash-cards/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Shape 3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trader.com/" TargetMode="External"/><Relationship Id="rId7" Type="http://schemas.openxmlformats.org/officeDocument/2006/relationships/hyperlink" Target="http://www.patagoniaprovisions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hopify.com/partners/blog/93130630-10-beautiful-ecommerce-website-color-schemes" TargetMode="External"/><Relationship Id="rId5" Type="http://schemas.openxmlformats.org/officeDocument/2006/relationships/hyperlink" Target="https://www.ecommerce-nation.com/color-psychology-for-ecommerce/" TargetMode="External"/><Relationship Id="rId4" Type="http://schemas.openxmlformats.org/officeDocument/2006/relationships/hyperlink" Target="https://www.carsdirect.com/used_cars/search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car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opify.com/partners/blog/93130630-10-beautiful-ecommerce-website-color-schemes" TargetMode="External"/><Relationship Id="rId13" Type="http://schemas.openxmlformats.org/officeDocument/2006/relationships/hyperlink" Target="https://cooleymazda.com/" TargetMode="External"/><Relationship Id="rId3" Type="http://schemas.openxmlformats.org/officeDocument/2006/relationships/hyperlink" Target="https://www.ecommerce-nation.com/color-psychology-for-ecommerce/" TargetMode="External"/><Relationship Id="rId7" Type="http://schemas.openxmlformats.org/officeDocument/2006/relationships/hyperlink" Target="https://www.patagoniaprovisions.com/" TargetMode="External"/><Relationship Id="rId12" Type="http://schemas.openxmlformats.org/officeDocument/2006/relationships/hyperlink" Target="https://www.carbonesubaruoftroy.com/" TargetMode="External"/><Relationship Id="rId2" Type="http://schemas.openxmlformats.org/officeDocument/2006/relationships/notesSlide" Target="../notesSlides/notesSlide16.xml"/><Relationship Id="rId16" Type="http://schemas.openxmlformats.org/officeDocument/2006/relationships/hyperlink" Target="https://www.goldsteinchryslerdodgejeep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anva.com/learn/website-color-schemes/" TargetMode="External"/><Relationship Id="rId11" Type="http://schemas.openxmlformats.org/officeDocument/2006/relationships/hyperlink" Target="https://www.victoreidautosales.com/2011_Jeep_Liberty_Troy_NY_18705152.veh" TargetMode="External"/><Relationship Id="rId5" Type="http://schemas.openxmlformats.org/officeDocument/2006/relationships/hyperlink" Target="https://www.awwwards.com/trendy-web-color-palettes-and-material-design-color-schemes-tools.html" TargetMode="External"/><Relationship Id="rId15" Type="http://schemas.openxmlformats.org/officeDocument/2006/relationships/hyperlink" Target="http://onlinejj.com/" TargetMode="External"/><Relationship Id="rId10" Type="http://schemas.openxmlformats.org/officeDocument/2006/relationships/hyperlink" Target="https://www.rensselaerhonda.com/" TargetMode="External"/><Relationship Id="rId4" Type="http://schemas.openxmlformats.org/officeDocument/2006/relationships/hyperlink" Target="https://digitalsynopsis.com/design/website-color-schemes-palettes-combinations/" TargetMode="External"/><Relationship Id="rId9" Type="http://schemas.openxmlformats.org/officeDocument/2006/relationships/hyperlink" Target="https://en.wikipedia.org/wiki/Visual_design_elements_and_principles" TargetMode="External"/><Relationship Id="rId14" Type="http://schemas.openxmlformats.org/officeDocument/2006/relationships/hyperlink" Target="https://www.victoreidautosale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jangoproject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Violet:</a:t>
            </a:r>
            <a:br>
              <a:rPr lang="en"/>
            </a:br>
            <a:r>
              <a:rPr lang="en"/>
              <a:t>Group Project</a:t>
            </a:r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 Schmid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 Simon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Ananya Subburathinam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44900" y="393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Semiotics</a:t>
            </a:r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Icons: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Pictures of the cars, signifying the car they represent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Symbols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“Previous” and “Next” buttons, and numbered buttons to move between results pages.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Left and right arrows to change what is displayed on carousel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 and down arrows in the drop down lists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three dots at bottom of carousel, the highlight signifying which image is currently displayed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Textual descriptions, and words on buttons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Buttons, associated with clickable objects that perform some action on click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Text on button signifies what action will be performed.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used</a:t>
            </a:r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Sales Websites: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https://www.autotrader.com/</a:t>
            </a:r>
            <a:r>
              <a:rPr lang="en" sz="1200"/>
              <a:t> :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Has cars for sale, searchable by make, model, location, year, etc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https://www.carsdirect.com/</a:t>
            </a:r>
            <a:r>
              <a:rPr lang="en" sz="1200"/>
              <a:t>: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Searchable by make, model, location, price range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elements: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https://www.ecommerce-nation.com/color-psychology-for-ecommerce/</a:t>
            </a:r>
            <a:r>
              <a:rPr lang="en" sz="1200"/>
              <a:t> :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Color psychology and its influence on e-commerce and purchasing behavior of customers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https://www.shopify.com/partners/blog/93130630-10-beautiful-ecommerce-website-color-schemes</a:t>
            </a:r>
            <a:r>
              <a:rPr lang="en" sz="1200"/>
              <a:t> :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Lists ten e-commerce website color schemes (including one that ours is based on - </a:t>
            </a:r>
            <a:r>
              <a:rPr lang="en" sz="1200" u="sng">
                <a:solidFill>
                  <a:schemeClr val="hlink"/>
                </a:solidFill>
                <a:hlinkClick r:id="rId7"/>
              </a:rPr>
              <a:t>http://www.patagoniaprovisions.com/</a:t>
            </a:r>
            <a:r>
              <a:rPr lang="en" sz="1200"/>
              <a:t> )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&amp; Improvements</a:t>
            </a: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Tested functional requirement satisfaction and overall understandability and ease of use.</a:t>
            </a: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Adjusted positioning of text, added color to headers and footers around each search result icon. </a:t>
            </a: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Added a non-intrusive separating line in to show separation between car details and dealer details in the more-details modal.</a:t>
            </a: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Initial use case idea to use $, $$, $$$ symbols to denote price range dropped in favor of numerical values.</a:t>
            </a: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Search by ‘reliability’ removed to reduce confusion if users are not aware. Reliability score now available in details, for users who wish to know.</a:t>
            </a: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VIN not mentioned in our site, but can be found on dealership website.</a:t>
            </a: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Prototype was tested to ensure compliance with requirements.</a:t>
            </a: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Added close button to more-details modal, in addition to ‘x’ close button on the top-right corner.</a:t>
            </a:r>
            <a:endParaRPr sz="14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Overview</a:t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579" y="119502"/>
            <a:ext cx="5416125" cy="49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Model</a:t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400" y="536825"/>
            <a:ext cx="4649701" cy="430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Demonstration</a:t>
            </a:r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http://127.0.0.1:8000/cars/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Design:</a:t>
            </a:r>
            <a:endParaRPr sz="12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hlinkClick r:id="rId3"/>
              </a:rPr>
              <a:t>https://www.ecommerce-nation.com/color-psychology-for-ecommerce/</a:t>
            </a:r>
            <a:endParaRPr sz="11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https://digitalsynopsis.com/design/website-color-schemes-palettes-combinations/</a:t>
            </a:r>
            <a:endParaRPr sz="11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https://www.awwwards.com/trendy-web-color-palettes-and-material-design-color-schemes-tools.html</a:t>
            </a:r>
            <a:endParaRPr sz="11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https://www.canva.com/learn/website-color-schemes/</a:t>
            </a:r>
            <a:endParaRPr sz="11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https://www.patagoniaprovisions.com/</a:t>
            </a:r>
            <a:endParaRPr sz="11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https://www.shopify.com/partners/blog/93130630-10-beautiful-ecommerce-website-color-schemes</a:t>
            </a:r>
            <a:endParaRPr sz="11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9"/>
              </a:rPr>
              <a:t>https://en.wikipedia.org/wiki/Visual_design_elements_and_principles</a:t>
            </a:r>
            <a:r>
              <a:rPr lang="en" sz="1100">
                <a:solidFill>
                  <a:schemeClr val="dk1"/>
                </a:solidFill>
              </a:rPr>
              <a:t>  </a:t>
            </a:r>
            <a:endParaRPr sz="11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Images and data: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10"/>
              </a:rPr>
              <a:t>https://www.rensselaerhonda.com/</a:t>
            </a:r>
            <a:endParaRPr sz="11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11"/>
              </a:rPr>
              <a:t>https://www.victoreidautosales.com/</a:t>
            </a:r>
            <a:endParaRPr sz="11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12"/>
              </a:rPr>
              <a:t>https://www.carbonesubaruoftroy.com/</a:t>
            </a:r>
            <a:endParaRPr sz="1100" u="sng">
              <a:solidFill>
                <a:schemeClr val="hlink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13"/>
              </a:rPr>
              <a:t>https://cooleymazda.com/</a:t>
            </a:r>
            <a:endParaRPr sz="1100" u="sng">
              <a:solidFill>
                <a:schemeClr val="hlink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14"/>
              </a:rPr>
              <a:t>https://www.victoreidautosales.com/</a:t>
            </a:r>
            <a:endParaRPr sz="1100" u="sng">
              <a:solidFill>
                <a:schemeClr val="hlink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15"/>
              </a:rPr>
              <a:t>http://onlinejj.com/</a:t>
            </a:r>
            <a:endParaRPr sz="1100" u="sng">
              <a:solidFill>
                <a:schemeClr val="hlink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16"/>
              </a:rPr>
              <a:t>https://www.goldsteinchryslerdodgejeep.com/</a:t>
            </a:r>
            <a:endParaRPr sz="1100" u="sng">
              <a:solidFill>
                <a:schemeClr val="hlink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</a:rPr>
              <a:t>https://www.northeastacura.com/</a:t>
            </a:r>
            <a:endParaRPr sz="1100" u="sng">
              <a:solidFill>
                <a:schemeClr val="hlink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Prototype coding:</a:t>
            </a:r>
            <a:endParaRPr sz="120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https://www.djangoproject.com/</a:t>
            </a:r>
            <a:endParaRPr sz="1100" u="sng">
              <a:solidFill>
                <a:schemeClr val="hlink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</a:rPr>
              <a:t>https://sorl-thumbnail.readthedocs.io/en/latest/</a:t>
            </a:r>
            <a:endParaRPr sz="1100" u="sng">
              <a:solidFill>
                <a:schemeClr val="hlink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Outline</a:t>
            </a: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Requirements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Uncertainty and Entropy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Organization and Presentation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and Semiotics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Architecture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Evaluation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Conceptual and Logical Models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Prototype Demonstration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Topic: Vehicle recommendation service tailored toward students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Why?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Existing recommendation services are very general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Students have specific requirements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Relatively low purchase cost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Low maintenance costs and minimal maintenance requirements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High reliability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“Coolness” and appearance not the main priority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Recommendation services generally don’t account for available discounts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new service would combine dealer and maintenance databases to make recommendations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a list of vehicles for sale in the area 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Vehicles should meet all user-specified criteria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Should have good repair records, low maintenance costs, and relatively low purchase costs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Vehicle list should be user-sortable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detailed information about vehicles for sale if requested by user.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Technical info, pictures, location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links and contact info for dealerships holding a vehicle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Dynamic database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Update no less than once every 24 hours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</a:t>
            </a: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Portal must be accessible by several individuals at the same time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Portal must be accessible from several commonly-used browsers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portal should have read-only access into the database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Computation time required to present a list of solutions to the user should be no more than 10 seconds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Portal should run without intervention of the human technician on at least 95% of days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Uncertainty and Entropy Aspects</a:t>
            </a: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Site designed for a user group who many not have experience buying cars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 common terms as much as possible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Term definitions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Make, model, vehicle type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up-to-date are </a:t>
            </a:r>
            <a:r>
              <a:rPr lang="en"/>
              <a:t>dealer records?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Images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Images should accurately reflect featured vehicles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Limit use of images to what is necessary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Must attempt to minimize entropy with design</a:t>
            </a:r>
            <a:endParaRPr dirty="0"/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No unnecessary images, wild colors, etc.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 and Presentation Needs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Four-tiered page design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Title and brief description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Header image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Search box</a:t>
            </a:r>
            <a:endParaRPr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Has several filter categories in drop-down lists</a:t>
            </a:r>
            <a:endParaRPr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Keyword search bar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Results list</a:t>
            </a:r>
            <a:endParaRPr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Refreshes with each new search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Must work on several major Internet browsers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Not currently optimized for mobile use</a:t>
            </a:r>
            <a:endParaRPr dirty="0"/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Necessary if implemented beyond initial prototype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63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Architecture</a:t>
            </a:r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573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Main page:</a:t>
            </a:r>
            <a:endParaRPr sz="1400" dirty="0"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Title</a:t>
            </a:r>
            <a:endParaRPr sz="1200" dirty="0"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Carousel of suggested cars</a:t>
            </a:r>
            <a:endParaRPr sz="1200" dirty="0"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Search functionality</a:t>
            </a:r>
            <a:endParaRPr sz="1200" dirty="0"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Search results</a:t>
            </a:r>
            <a:endParaRPr sz="1200" dirty="0"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Links for more details, and dealership page</a:t>
            </a:r>
            <a:endParaRPr sz="12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Modal for more details:</a:t>
            </a:r>
            <a:endParaRPr sz="1400" dirty="0"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A modal pops up on requesting ‘Details’</a:t>
            </a:r>
            <a:endParaRPr sz="1200" dirty="0"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Contains more information about the car</a:t>
            </a:r>
            <a:endParaRPr sz="1200" dirty="0"/>
          </a:p>
          <a:p>
            <a: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 dirty="0"/>
              <a:t>Title in header, more information in the body, and link to the dealership and close in footer.</a:t>
            </a:r>
            <a:endParaRPr sz="12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Coded in Python, using Django </a:t>
            </a:r>
            <a:endParaRPr sz="14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Data currently manually entered for ease of prototyping</a:t>
            </a:r>
            <a:endParaRPr sz="1400" dirty="0"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Could be automated  in real-life full-scale release</a:t>
            </a:r>
            <a:endParaRPr sz="1200" dirty="0"/>
          </a:p>
        </p:txBody>
      </p:sp>
      <p:pic>
        <p:nvPicPr>
          <p:cNvPr id="110" name="Shape 11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97581" y="45222"/>
            <a:ext cx="3046419" cy="5053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Principles</a:t>
            </a:r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311700" y="10684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dirty="0"/>
              <a:t>Color</a:t>
            </a:r>
            <a:endParaRPr sz="1100" dirty="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/>
              <a:t>The color scheme - earthy tones, warm colors</a:t>
            </a:r>
            <a:endParaRPr sz="1100" dirty="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/>
              <a:t>Orange tones - attention, fun, energy</a:t>
            </a:r>
            <a:endParaRPr sz="1100" dirty="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/>
              <a:t>Grey tones - technology, innovation</a:t>
            </a:r>
            <a:endParaRPr sz="1100" dirty="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/>
              <a:t>White font over dark backgrounds - draw attention, stand out clearly</a:t>
            </a:r>
            <a:endParaRPr sz="1100" dirty="0"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dirty="0"/>
              <a:t>Emphasis</a:t>
            </a:r>
            <a:endParaRPr sz="1100" dirty="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/>
              <a:t>Emphasis on search functionality and cars.</a:t>
            </a:r>
            <a:endParaRPr sz="1100" dirty="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/>
              <a:t>Moving carousel to advertise the admins’ picks</a:t>
            </a:r>
            <a:endParaRPr sz="1100" dirty="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/>
              <a:t>White search bars and drop down menus stand out when user first sees page</a:t>
            </a:r>
            <a:endParaRPr sz="1100" dirty="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/>
              <a:t>Orange of the buttons and the title are meant to draw attention as well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/>
              <a:t>Brighter shade to highlight an active button</a:t>
            </a:r>
            <a:endParaRPr sz="1100" dirty="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/>
              <a:t>Font sizing considerations for optimal clarity and denoting hierarchy</a:t>
            </a:r>
            <a:endParaRPr sz="1100" dirty="0"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dirty="0"/>
              <a:t>Unity</a:t>
            </a:r>
            <a:endParaRPr sz="1100" dirty="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/>
              <a:t>The whole page follows the same color scheme and shades in headers, body and footers</a:t>
            </a:r>
            <a:endParaRPr sz="1100" dirty="0"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dirty="0"/>
              <a:t>Repetition</a:t>
            </a:r>
            <a:endParaRPr sz="1100" dirty="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/>
              <a:t>The repeated search result items follow the same pattern, encapsulated as one with the header, icon, and footer</a:t>
            </a:r>
            <a:endParaRPr sz="1100" dirty="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/>
              <a:t>All the buttons are made orange for a consistent representation.</a:t>
            </a:r>
            <a:endParaRPr sz="1100" dirty="0"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dirty="0"/>
              <a:t>Transition</a:t>
            </a:r>
            <a:endParaRPr sz="1100" dirty="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/>
              <a:t>Clicking on the search button auto-scrolls down to the results to draw the users’ attention</a:t>
            </a:r>
            <a:endParaRPr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1244</Words>
  <Application>Microsoft Macintosh PowerPoint</Application>
  <PresentationFormat>On-screen Show (16:9)</PresentationFormat>
  <Paragraphs>165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Raleway</vt:lpstr>
      <vt:lpstr>Source Sans Pro</vt:lpstr>
      <vt:lpstr>Arial</vt:lpstr>
      <vt:lpstr>Plum</vt:lpstr>
      <vt:lpstr>Team Violet: Group Project</vt:lpstr>
      <vt:lpstr>Presentation Outline</vt:lpstr>
      <vt:lpstr>Introduction</vt:lpstr>
      <vt:lpstr>Functional Requirements</vt:lpstr>
      <vt:lpstr>Non-Functional Requirements</vt:lpstr>
      <vt:lpstr>Use Case: Uncertainty and Entropy Aspects</vt:lpstr>
      <vt:lpstr>Organization and Presentation Needs</vt:lpstr>
      <vt:lpstr>Prototype Architecture</vt:lpstr>
      <vt:lpstr>Design Principles</vt:lpstr>
      <vt:lpstr>Semiotics</vt:lpstr>
      <vt:lpstr>References used</vt:lpstr>
      <vt:lpstr>Evaluation &amp; Improvements</vt:lpstr>
      <vt:lpstr>Conceptual Overview</vt:lpstr>
      <vt:lpstr>Database Model</vt:lpstr>
      <vt:lpstr>Prototype Demonstration</vt:lpstr>
      <vt:lpstr>References</vt:lpstr>
      <vt:lpstr>References</vt:lpstr>
      <vt:lpstr>Questions?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Violet: Group Project</dc:title>
  <cp:lastModifiedBy>Katsios, Gregorios A</cp:lastModifiedBy>
  <cp:revision>4</cp:revision>
  <dcterms:modified xsi:type="dcterms:W3CDTF">2018-04-24T21:50:09Z</dcterms:modified>
</cp:coreProperties>
</file>